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72" r:id="rId3"/>
    <p:sldId id="273" r:id="rId4"/>
    <p:sldId id="274" r:id="rId5"/>
    <p:sldId id="275" r:id="rId6"/>
    <p:sldId id="276" r:id="rId7"/>
  </p:sldIdLst>
  <p:sldSz cx="12192000" cy="6858000"/>
  <p:notesSz cx="6794500" cy="9906000"/>
  <p:custDataLst>
    <p:tags r:id="rId10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5033" autoAdjust="0"/>
  </p:normalViewPr>
  <p:slideViewPr>
    <p:cSldViewPr snapToGrid="0">
      <p:cViewPr varScale="1">
        <p:scale>
          <a:sx n="91" d="100"/>
          <a:sy n="91" d="100"/>
        </p:scale>
        <p:origin x="341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2024-04-16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ändra text</a:t>
            </a:r>
            <a:endParaRPr lang="sv-SE" noProof="0" dirty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</p:sldLayoutIdLst>
  <p:transition spd="med">
    <p:fade/>
  </p:transition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39ED14F-86BC-605A-8479-8A7F4C258A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9725" y="823913"/>
            <a:ext cx="11488738" cy="529272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Primärenergianvändning 2022, TWh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cxnSp>
        <p:nvCxnSpPr>
          <p:cNvPr id="9" name="Rak pil 8"/>
          <p:cNvCxnSpPr/>
          <p:nvPr/>
        </p:nvCxnSpPr>
        <p:spPr>
          <a:xfrm rot="5400000">
            <a:off x="4366030" y="4425266"/>
            <a:ext cx="936104" cy="2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CE42E5B4-BB0C-2652-ABC6-10E6C23C67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6550" y="863600"/>
            <a:ext cx="11855450" cy="528002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8677275" cy="671269"/>
          </a:xfrm>
        </p:spPr>
        <p:txBody>
          <a:bodyPr/>
          <a:lstStyle/>
          <a:p>
            <a:r>
              <a:rPr lang="sv-SE" dirty="0"/>
              <a:t>Primärenergianvändning 2022, TWh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1299825" y="521192"/>
            <a:ext cx="768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27 774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1539343" y="725114"/>
            <a:ext cx="584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50 971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D0A3B085-7036-4D78-ADFB-2A2FF8C2CA46}"/>
              </a:ext>
            </a:extLst>
          </p:cNvPr>
          <p:cNvSpPr txBox="1"/>
          <p:nvPr/>
        </p:nvSpPr>
        <p:spPr>
          <a:xfrm>
            <a:off x="10884165" y="745969"/>
            <a:ext cx="768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10 330</a:t>
            </a:r>
          </a:p>
        </p:txBody>
      </p:sp>
      <p:cxnSp>
        <p:nvCxnSpPr>
          <p:cNvPr id="14" name="Rak pil 13"/>
          <p:cNvCxnSpPr/>
          <p:nvPr/>
        </p:nvCxnSpPr>
        <p:spPr>
          <a:xfrm rot="5400000">
            <a:off x="4480961" y="4361051"/>
            <a:ext cx="936104" cy="2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63D7117F-2DB3-8BF3-CF20-2FFDF702A4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9725" y="636588"/>
            <a:ext cx="11387138" cy="5510212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10203334" cy="671269"/>
          </a:xfrm>
        </p:spPr>
        <p:txBody>
          <a:bodyPr/>
          <a:lstStyle/>
          <a:p>
            <a:r>
              <a:rPr lang="sv-SE" dirty="0"/>
              <a:t>Primärenergianvändning per capita (2022, kWh)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cxnSp>
        <p:nvCxnSpPr>
          <p:cNvPr id="16" name="Rak pil 15"/>
          <p:cNvCxnSpPr/>
          <p:nvPr/>
        </p:nvCxnSpPr>
        <p:spPr>
          <a:xfrm rot="5400000">
            <a:off x="8117276" y="2453635"/>
            <a:ext cx="936104" cy="2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5" y="17500"/>
            <a:ext cx="10087470" cy="671269"/>
          </a:xfrm>
        </p:spPr>
        <p:txBody>
          <a:bodyPr/>
          <a:lstStyle/>
          <a:p>
            <a:r>
              <a:rPr lang="sv-SE" dirty="0"/>
              <a:t>Primärenergianvändning per capita (1980-2022, kWh)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79B0FB7-8404-1E9D-427D-0385876C5A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6900" y="644525"/>
            <a:ext cx="11291888" cy="53578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9FF1DBF1-0D8E-A076-F1E0-66F9117F12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8000" y="644525"/>
            <a:ext cx="11020425" cy="5297488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4" y="17500"/>
            <a:ext cx="10986559" cy="671269"/>
          </a:xfrm>
        </p:spPr>
        <p:txBody>
          <a:bodyPr/>
          <a:lstStyle/>
          <a:p>
            <a:r>
              <a:rPr lang="sv-SE" dirty="0"/>
              <a:t>Primärenergianvändning per BNP 2022  </a:t>
            </a:r>
            <a:r>
              <a:rPr lang="sv-SE" sz="2000" dirty="0"/>
              <a:t>(kWh /1000 USD (2015PPP))</a:t>
            </a:r>
            <a:endParaRPr lang="sv-SE" sz="24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cxnSp>
        <p:nvCxnSpPr>
          <p:cNvPr id="9" name="Rak pil 8"/>
          <p:cNvCxnSpPr/>
          <p:nvPr/>
        </p:nvCxnSpPr>
        <p:spPr>
          <a:xfrm rot="5400000">
            <a:off x="4426870" y="2959890"/>
            <a:ext cx="936104" cy="2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2019-01-12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95324" y="17500"/>
            <a:ext cx="11136314" cy="671269"/>
          </a:xfrm>
        </p:spPr>
        <p:txBody>
          <a:bodyPr/>
          <a:lstStyle/>
          <a:p>
            <a:r>
              <a:rPr lang="sv-SE" dirty="0"/>
              <a:t>Primärenergianvändning per BNP 1980-2022</a:t>
            </a:r>
            <a:r>
              <a:rPr lang="sv-SE" sz="2400" dirty="0"/>
              <a:t> </a:t>
            </a:r>
            <a:r>
              <a:rPr lang="sv-SE" sz="2000" dirty="0"/>
              <a:t>(kWh/1000 USD (2015PPP))</a:t>
            </a:r>
            <a:endParaRPr lang="sv-SE" sz="24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Källa: Energy Information Administration,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411CCAA-9944-84D3-F813-72ED66FC27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9250" y="744538"/>
            <a:ext cx="11326813" cy="527208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9743</TotalTime>
  <Words>108</Words>
  <Application>Microsoft Office PowerPoint</Application>
  <PresentationFormat>Bredbild</PresentationFormat>
  <Paragraphs>27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Energiföretagen_mall_v2</vt:lpstr>
      <vt:lpstr>Primärenergianvändning 2022, TWh</vt:lpstr>
      <vt:lpstr>Primärenergianvändning 2022, TWh</vt:lpstr>
      <vt:lpstr>Primärenergianvändning per capita (2022, kWh)</vt:lpstr>
      <vt:lpstr>Primärenergianvändning per capita (1980-2022, kWh)</vt:lpstr>
      <vt:lpstr>Primärenergianvändning per BNP 2022  (kWh /1000 USD (2015PPP))</vt:lpstr>
      <vt:lpstr>Primärenergianvändning per BNP 1980-2022 (kWh/1000 USD (2015PPP))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Magnus Thorstensson</cp:lastModifiedBy>
  <cp:revision>308</cp:revision>
  <cp:lastPrinted>2016-09-19T08:50:12Z</cp:lastPrinted>
  <dcterms:created xsi:type="dcterms:W3CDTF">2016-09-16T07:52:52Z</dcterms:created>
  <dcterms:modified xsi:type="dcterms:W3CDTF">2024-04-16T13:37:43Z</dcterms:modified>
</cp:coreProperties>
</file>