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6716462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CA1BF4-1C99-B5C6-BEDF-172D3443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E4D5C1-B714-F83E-B041-C088647B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2013"/>
            <a:ext cx="11717337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B39975-ADC6-85A2-13F5-BCEE6EAE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81088"/>
            <a:ext cx="1019175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4288C8-6329-3944-81A2-9E2E8C55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9025"/>
            <a:ext cx="11491912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1A0395-5335-0E12-3D3B-9043B62C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7575"/>
            <a:ext cx="11395075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6147F8-2EA2-869D-A89F-71C262C8A14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90600"/>
            <a:ext cx="11396662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D54DE2-D564-E823-BD29-DE6CEF59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41388"/>
            <a:ext cx="11682413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A54ABA-9F7E-CDC5-3543-EDA96A8B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5312D7-EC7F-F839-2E1F-A055925D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3100"/>
            <a:ext cx="116363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8254215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B752C1-BDDA-72BF-0FEA-D544F642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8075"/>
            <a:ext cx="112045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5E1656-C57A-197C-2DF2-FEAE68FC61E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4988"/>
            <a:ext cx="11339512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5D6842-C978-DA03-83DE-0671B57B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3700"/>
            <a:ext cx="11279188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8638EA-C2E7-4EA2-D166-527FD93E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08BFF8-3333-1952-6EA5-A5EBE48E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BD5ED12-3802-ECB2-4961-74C86B96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F2AE73A4-1360-4AB8-7DFF-EABA75304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144EC83D-A1DF-6E47-DCB7-223880E4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4639CA48-ED33-603E-5BD8-29ACB48C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6278437-5953-6792-DB96-2CAED71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7186E52-3B1A-CF68-7768-0B59D3D5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5E0C094-51DD-A7E6-27AB-339E6DED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75E6160-9CCE-6B2E-5A50-7D332D3E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A1B59E5D-05A8-E5A0-9E5D-E24C5C6A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1AAD43F0-E9F1-FAFE-C736-2A0918EF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AC2371C-1D06-0185-5B0F-1A7AC728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B959ED25-BB3D-2E9D-40AC-782B810E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49CE20B8-24CC-4AD4-8330-547F2E3B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8AFA8E25-037E-6C34-C6D9-EEBF9A44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AD5FE3A-DE9E-2F18-15E9-2342A63F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080544" y="1366540"/>
            <a:ext cx="17059903" cy="5429874"/>
            <a:chOff x="877888" y="1227137"/>
            <a:chExt cx="9959975" cy="488315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2CD44B8-6AF0-22C7-C6B0-62289C3F714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7888" y="1516062"/>
              <a:ext cx="9959975" cy="459422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B9DFBD-ECC9-638F-E95B-2405DE2F0E3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888" y="1227137"/>
              <a:ext cx="9959975" cy="4594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6D1AC2-9A32-0A7A-C9B7-0777E52D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4125"/>
            <a:ext cx="10196512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F9CEE5-3AC9-5A58-EAAB-B124E11C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55244C-F7DC-20DD-6CF3-B8187906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71538"/>
            <a:ext cx="101981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82A964-8D00-68C4-DA7D-8FB1998E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25F6735-6371-4C75-60C1-8D9DCA06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8538"/>
            <a:ext cx="10194925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706864-603A-18ED-7F99-B8720F12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247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1F615E-4389-A5B4-DC2E-8D372E9E2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376238"/>
            <a:ext cx="10999788" cy="54705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000667-8755-6EFC-C6F8-F7197909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86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E7A93E-C7D4-D2A3-A5BE-0FCD1680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5A1AB0-39C2-A2C0-968D-39BFB9E0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C2BA1C-56A6-2BC4-B8A7-F1102D98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051C73-6315-E5FD-3220-987610C2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201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9A9238-2489-F81B-0C69-FEDAB44B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712788"/>
            <a:ext cx="104362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9F1713-6A99-BF48-2406-0535F742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64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E6C9EF-3FB4-D7B0-0DED-7D55CB2B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678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BE5679-4878-2AF4-C393-0641076A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20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59B8BB-0782-4969-087E-4DA6D46A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4445F4-D7D8-CEF7-B9CA-802C6401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64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30BD90-7F56-0880-4A68-D8FA85B8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60450"/>
            <a:ext cx="10821988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C8C669-00B9-1057-4FCB-15716DD3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78151F-5AB0-6806-56B7-7060AE94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9288"/>
            <a:ext cx="112014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0E0456-46FA-F8D1-118F-0BA472905C3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71513"/>
            <a:ext cx="11202988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9BA993-721A-3FED-CD73-FF35F8CF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9500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DBF298-E06B-96A1-B052-6A6A325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35038"/>
            <a:ext cx="107378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465B95-3680-0EC5-E20C-D8FE636D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429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595E661-7189-3E14-45F5-D5BE4D06BAC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493713"/>
            <a:ext cx="1145063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C46A29-AA18-E285-CF63-681427D2C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3300" y="536575"/>
            <a:ext cx="93376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2426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1030</cp:revision>
  <cp:lastPrinted>2016-09-19T08:50:12Z</cp:lastPrinted>
  <dcterms:created xsi:type="dcterms:W3CDTF">2018-12-07T10:14:31Z</dcterms:created>
  <dcterms:modified xsi:type="dcterms:W3CDTF">2024-05-19T13:41:25Z</dcterms:modified>
</cp:coreProperties>
</file>