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85" d="100"/>
          <a:sy n="85" d="100"/>
        </p:scale>
        <p:origin x="43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CA1BF4-1C99-B5C6-BEDF-172D3443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E4D5C1-B714-F83E-B041-C088647B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2013"/>
            <a:ext cx="11717337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B39975-ADC6-85A2-13F5-BCEE6EAE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81088"/>
            <a:ext cx="1019175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4288C8-6329-3944-81A2-9E2E8C55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9025"/>
            <a:ext cx="11491912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1A0395-5335-0E12-3D3B-9043B62C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7575"/>
            <a:ext cx="11395075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6147F8-2EA2-869D-A89F-71C262C8A14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90600"/>
            <a:ext cx="11396662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D54DE2-D564-E823-BD29-DE6CEF59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41388"/>
            <a:ext cx="11682413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A54ABA-9F7E-CDC5-3543-EDA96A8B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5312D7-EC7F-F839-2E1F-A055925D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3100"/>
            <a:ext cx="116363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B752C1-BDDA-72BF-0FEA-D544F642A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8075"/>
            <a:ext cx="11204575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5E1656-C57A-197C-2DF2-FEAE68FC61E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4988"/>
            <a:ext cx="11339512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5D6842-C978-DA03-83DE-0671B57B5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3700"/>
            <a:ext cx="11279188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8638EA-C2E7-4EA2-D166-527FD93E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08BFF8-3333-1952-6EA5-A5EBE48E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BD5ED12-3802-ECB2-4961-74C86B96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F2AE73A4-1360-4AB8-7DFF-EABA75304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144EC83D-A1DF-6E47-DCB7-223880E4E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4639CA48-ED33-603E-5BD8-29ACB48C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6278437-5953-6792-DB96-2CAED71B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77186E52-3B1A-CF68-7768-0B59D3D5A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5E0C094-51DD-A7E6-27AB-339E6DED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75E6160-9CCE-6B2E-5A50-7D332D3E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A1B59E5D-05A8-E5A0-9E5D-E24C5C6A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1AAD43F0-E9F1-FAFE-C736-2A0918EF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AC2371C-1D06-0185-5B0F-1A7AC728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B959ED25-BB3D-2E9D-40AC-782B810E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49CE20B8-24CC-4AD4-8330-547F2E3B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8AFA8E25-037E-6C34-C6D9-EEBF9A44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0AD5FE3A-DE9E-2F18-15E9-2342A63F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080544" y="1366540"/>
            <a:ext cx="17059903" cy="5429874"/>
            <a:chOff x="877888" y="1227137"/>
            <a:chExt cx="9959975" cy="488315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D2CD44B8-6AF0-22C7-C6B0-62289C3F714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7888" y="1516062"/>
              <a:ext cx="9959975" cy="4594225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FB9DFBD-ECC9-638F-E95B-2405DE2F0E3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7888" y="1227137"/>
              <a:ext cx="9959975" cy="4594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6D1AC2-9A32-0A7A-C9B7-0777E52D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4125"/>
            <a:ext cx="10196512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F9CEE5-3AC9-5A58-EAAB-B124E11C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55244C-F7DC-20DD-6CF3-B8187906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71538"/>
            <a:ext cx="101981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82A964-8D00-68C4-DA7D-8FB1998E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25F6735-6371-4C75-60C1-8D9DCA06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8538"/>
            <a:ext cx="10194925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B706864-603A-18ED-7F99-B8720F12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247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1F615E-4389-A5B4-DC2E-8D372E9E28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376238"/>
            <a:ext cx="10999788" cy="54705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000667-8755-6EFC-C6F8-F7197909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86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E7A93E-C7D4-D2A3-A5BE-0FCD1680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5A1AB0-39C2-A2C0-968D-39BFB9E0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C2BA1C-56A6-2BC4-B8A7-F1102D982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051C73-6315-E5FD-3220-987610C2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201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9A9238-2489-F81B-0C69-FEDAB44B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712788"/>
            <a:ext cx="1043622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9F1713-6A99-BF48-2406-0535F742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6475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E6C9EF-3FB4-D7B0-0DED-7D55CB2B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6788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BE5679-4878-2AF4-C393-0641076A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20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59B8BB-0782-4969-087E-4DA6D46A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7913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4445F4-D7D8-CEF7-B9CA-802C6401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6475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30BD90-7F56-0880-4A68-D8FA85B87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60450"/>
            <a:ext cx="10821988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3C8C669-00B9-1057-4FCB-15716DD3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78151F-5AB0-6806-56B7-7060AE94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9288"/>
            <a:ext cx="112014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0E0456-46FA-F8D1-118F-0BA472905C3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71513"/>
            <a:ext cx="11202988" cy="55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13D4FF-46C8-C2C7-5060-65997258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81075"/>
            <a:ext cx="102123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260FE6-00C5-B9B6-D9BD-73449EE693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5C42C47-12E4-3F55-A456-FCC651A1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103981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F4F6ABC-E56F-8AC1-2D0E-7FF04C4DBA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8B7EA8-BF0E-AE43-2314-7DFE3DE365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075" y="1728788"/>
            <a:ext cx="12007850" cy="27114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2992774-4D57-962B-AC2D-956D9006F1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F7B6A7-859F-8E1C-E99C-FFC0E2E4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30300"/>
            <a:ext cx="11109325" cy="48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207B39-C9AC-DAC0-205A-7943BA0627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0962" y="1333105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5306DA-E197-8D82-037E-0084B7D9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11250"/>
            <a:ext cx="102139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DC2E00-58BF-6AE4-A9E0-13E90AD2C6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9900952-DE91-50A2-6102-76F2CD36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7913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D86717E-3736-D6A8-C5D8-BDB14097D6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2779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0DF019-7121-9207-DA86-D750E6282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42D008D-3B2A-ADF2-97AA-B7C80F93DB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D1F55E-E306-B4A8-D435-91952C71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EBD377B-AC52-5E89-C53D-000762B41E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9BA993-721A-3FED-CD73-FF35F8CF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9500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BD9C32-4D80-B739-A408-0AFE75E2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6175"/>
            <a:ext cx="1021238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110D0D-1A08-A258-6155-28B435B31C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6FEDF6-B99C-4560-9D5F-A69BA71C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C420879-2E4E-C869-296F-354A9398DD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31332C-034D-413C-88D9-3BDA949D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6938"/>
            <a:ext cx="112903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3343738-DBFA-A556-13E1-765F74645A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E36A1BA-64B0-F472-AC91-771E3E76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882650"/>
            <a:ext cx="115347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9237BA-A9CA-EE26-6FE5-53EDE4F436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95E2B9-EDCF-B755-6552-DF006CF8C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64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DEE89F0-DA05-2FBB-51D9-BB1603A864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5982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4C1169D-627C-AE90-C622-FE53777C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9513"/>
            <a:ext cx="1021238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B5DD8E-4DAD-E943-21F6-3C9959EEAB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0225223-243F-BA48-84D6-DC83FA5B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460500"/>
            <a:ext cx="507841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1,9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FC929BF-A537-56BE-37CA-C031D9DE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422400"/>
            <a:ext cx="41148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ADB1AE-2D1D-5EA0-505A-3827B6A4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9650"/>
            <a:ext cx="10190162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45678D-54E9-4413-6B2B-F93335ED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6775"/>
            <a:ext cx="11749088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B3CF027-F8B8-CB9F-5829-8BCACD1F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9810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4D28B8-D082-A3D4-8320-5C8C6CD104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DBF298-E06B-96A1-B052-6A6A325C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35038"/>
            <a:ext cx="107378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5A59B0-8FB7-14E3-9B0B-7D4BCCFF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572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1F51724-72AD-E4B0-3461-1832DFDCD4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AAB6C7-54FA-2B65-0C32-71468509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8879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F99FD8-6A91-7E6B-1B4C-20CBCCAE51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648BA7F-A7C1-05FC-8B57-F61C4C6F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73C6D8-E5AC-0131-CDF8-9894633CBD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E2FD80-C604-D6E5-0B39-2ADFB017679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239838"/>
            <a:ext cx="11628438" cy="48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FD8A2E-7F26-9216-DBD4-633E49B4BC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177BFA-5066-C202-6BB5-3C3234FA98B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7275"/>
            <a:ext cx="113998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4A3F725-2D3D-4104-A0E6-3E59D1D75D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9BA8AE-5220-556E-66B6-91773DF2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9488"/>
            <a:ext cx="108140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91C851F-5368-DD83-D53F-CC6936E03C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B485215-CDD6-FF4D-1BF5-1835FFF6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5838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B769FD-759A-4CAD-0102-50B053E287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5A21869-D73C-189D-0D93-E01A125A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41400"/>
            <a:ext cx="102139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7246AF-D273-B0F1-DEC3-2146A5BA3B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DF630A-4A6D-5440-6B9A-ACC2A874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39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D2D75D-C85C-D8F2-4465-478F981D72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EA1409A-8CEC-20F3-6580-B761A27FCBE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000125"/>
            <a:ext cx="109918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E18A6A-0C12-89C4-5FEF-59C9C8FF98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465B95-3680-0EC5-E20C-D8FE636D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942975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1B0FB69-5FEA-8123-F2AD-19328274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71575"/>
            <a:ext cx="102139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DC84BDE-3569-0C10-C136-776BF03C22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A212A76-7444-3E91-2002-C54078E9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14413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387A19-4833-10A5-6A0C-6A8754D118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F99977E-D1C1-27BC-23D8-82813BD1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8375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86F7199-A3D3-757E-7A82-7B81D1703D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4E1046-C06F-F384-2C71-F183A546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8388"/>
            <a:ext cx="104616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AA8AD3-13C4-3F2A-F990-770C0F60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3813"/>
            <a:ext cx="105537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2515499-28A2-421B-9818-AEA696735F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F9672F-5610-3817-3592-01C042AC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B127C5C-5EB4-CE58-1BB0-C0AA57E20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5C93F1-9F57-D99D-0D4B-149194CF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F81E8-5EEE-BBA0-3B60-6D96368D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BE40AA-754F-526F-48DD-DD940002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9F8E0A8-5E8C-DECB-3C48-C42E02FA6D8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12850"/>
            <a:ext cx="102108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46A4FF-814E-0273-B3FA-9658D659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543CA0C-C7B0-1263-AFB7-A2A942B3228D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12850"/>
            <a:ext cx="102108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2700C2-AE4A-2BF2-A1A4-73AEAD335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69AABB-975F-FC95-3EB6-AAF78404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595E661-7189-3E14-45F5-D5BE4D06BAC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493713"/>
            <a:ext cx="11450637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794AF3-9D35-F5D5-D7D5-BD9FB3AC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2BAC50D-C4B8-F91D-8464-B3E5630A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018B99-B58C-38D7-0945-67FE8572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3CC024-2E04-F43D-434E-B35F1C3B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3F14ED-341F-DF29-06A0-3EDDE950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1110F23-55F2-680C-5D2F-E7E06B82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744C1F-360E-97B1-5AA2-E679EDA1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7F64AD-18E8-F9CC-9935-AB3AE12C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5D9627-5B43-854C-28F3-442C9212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F98F858-E6DB-5F8C-1B95-A64269E9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6A303A-30A5-920F-3812-DC699AE0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795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A9FF72A-8429-07B3-890E-3AD5C25B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BBE6C1-036C-CC48-0E31-2C486AFC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795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7662CE6-CAE4-B4F3-A5A5-67FC4FFC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48609D-433D-239C-DCDD-DBDBA59A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7913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31CCFF-50AB-1167-029C-7BB58E8D8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46113"/>
            <a:ext cx="117252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B9B120-6642-F217-C725-DD924525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1838"/>
            <a:ext cx="10850562" cy="534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C46A29-AA18-E285-CF63-681427D2C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3300" y="536575"/>
            <a:ext cx="93376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C2503F-EE8A-7A2B-96D6-6E194D89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3438"/>
            <a:ext cx="11568113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311846-51C2-B0E1-8E05-3CA4CCFB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287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4527432-CD30-1BA1-E196-0F1D58E3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62050"/>
            <a:ext cx="10212387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A592AC-FE53-E401-5A1B-F96E2A51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238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0FD4972-2C18-EEEE-D058-7B9AB638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5919"/>
            <a:ext cx="10212387" cy="482119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354C05F-C861-5A16-D0B4-2671F43552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0574BD1-3078-B2D2-E1F9-0BCFA892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350627"/>
            <a:ext cx="10212387" cy="46850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B98BD8-83C2-A036-4D06-446F5B38AC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B3DE5BD-FD9E-7F39-579B-776F52A60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6069"/>
            <a:ext cx="10212387" cy="4869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125C3A0-B79A-538F-59B5-5B979FFB79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2E6BBD-C3EA-4B41-EA75-DE2C335E8F6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30288"/>
            <a:ext cx="101981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94A5206-0D20-4B5A-2F94-C0C8508CDC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624523-DDAF-1CD0-F59A-F5946B5F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238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DA6C3F9-FA44-B00F-313C-36C4408A9C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7212267-B45D-6765-C22A-CD0C529ED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838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12949C0-85F5-3C15-A0D8-D60EE03D12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2994</TotalTime>
  <Words>1877</Words>
  <Application>Microsoft Office PowerPoint</Application>
  <PresentationFormat>Bredbild</PresentationFormat>
  <Paragraphs>459</Paragraphs>
  <Slides>99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1035</cp:revision>
  <cp:lastPrinted>2016-09-19T08:50:12Z</cp:lastPrinted>
  <dcterms:created xsi:type="dcterms:W3CDTF">2018-12-07T10:14:31Z</dcterms:created>
  <dcterms:modified xsi:type="dcterms:W3CDTF">2024-05-19T13:39:44Z</dcterms:modified>
</cp:coreProperties>
</file>